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353DFB-F30E-452C-A00E-8E7BC3B423F7}" type="datetimeFigureOut">
              <a:rPr lang="es-MX" smtClean="0"/>
              <a:t>26/05/2014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8E54E4-2AA4-4630-8B76-0193E818064A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es-MX" dirty="0" smtClean="0"/>
              <a:t>Mecanismos Neuróticos </a:t>
            </a:r>
            <a:endParaRPr lang="es-MX" dirty="0"/>
          </a:p>
        </p:txBody>
      </p:sp>
      <p:pic>
        <p:nvPicPr>
          <p:cNvPr id="23554" name="Picture 2" descr="http://www.diariofemenino.com/uploads/psicologia/71805-depresion-neurot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6286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Aprovechar la estructura del mecanismo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3000372"/>
            <a:ext cx="6615130" cy="2993718"/>
          </a:xfrm>
        </p:spPr>
        <p:txBody>
          <a:bodyPr/>
          <a:lstStyle/>
          <a:p>
            <a:r>
              <a:rPr lang="es-MX" dirty="0" smtClean="0"/>
              <a:t>Introyección 	-	Tradición</a:t>
            </a:r>
          </a:p>
          <a:p>
            <a:r>
              <a:rPr lang="es-MX" dirty="0" smtClean="0"/>
              <a:t>Proyección	-	Conocimiento</a:t>
            </a:r>
          </a:p>
          <a:p>
            <a:r>
              <a:rPr lang="es-MX" dirty="0" smtClean="0"/>
              <a:t>Retroflexión	-	Disciplina</a:t>
            </a:r>
          </a:p>
          <a:p>
            <a:r>
              <a:rPr lang="es-MX" dirty="0" smtClean="0"/>
              <a:t>Trascendencia	-	Confluencia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1" y="1071545"/>
          <a:ext cx="8401080" cy="528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216"/>
                <a:gridCol w="1586039"/>
                <a:gridCol w="1774393"/>
                <a:gridCol w="1680216"/>
                <a:gridCol w="1680216"/>
              </a:tblGrid>
              <a:tr h="132160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dirty="0" smtClean="0"/>
                        <a:t>Contacto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dirty="0" smtClean="0"/>
                        <a:t>Retirada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321603">
                <a:tc>
                  <a:txBody>
                    <a:bodyPr/>
                    <a:lstStyle/>
                    <a:p>
                      <a:r>
                        <a:rPr lang="es-MX" dirty="0" smtClean="0"/>
                        <a:t>Mecanismos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Introyección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Confluencia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Proyección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Retroflexión</a:t>
                      </a:r>
                      <a:endParaRPr lang="es-MX" dirty="0"/>
                    </a:p>
                  </a:txBody>
                  <a:tcPr/>
                </a:tc>
              </a:tr>
              <a:tr h="1321603">
                <a:tc>
                  <a:txBody>
                    <a:bodyPr/>
                    <a:lstStyle/>
                    <a:p>
                      <a:r>
                        <a:rPr lang="es-MX" dirty="0" smtClean="0"/>
                        <a:t>Antídoto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Asimilación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Diferenciación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Reapropiación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Expresión de lo Negativo</a:t>
                      </a:r>
                      <a:endParaRPr lang="es-MX" dirty="0"/>
                    </a:p>
                  </a:txBody>
                  <a:tcPr/>
                </a:tc>
              </a:tr>
              <a:tr h="1321603">
                <a:tc>
                  <a:txBody>
                    <a:bodyPr/>
                    <a:lstStyle/>
                    <a:p>
                      <a:r>
                        <a:rPr lang="es-MX" dirty="0" smtClean="0"/>
                        <a:t>Aspecto</a:t>
                      </a:r>
                      <a:r>
                        <a:rPr lang="es-MX" baseline="0" dirty="0" smtClean="0"/>
                        <a:t> Creativo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Tradición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Trascendencia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Conocimiento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Disciplina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Introyección	</a:t>
            </a:r>
            <a:endParaRPr lang="es-MX" dirty="0"/>
          </a:p>
        </p:txBody>
      </p:sp>
      <p:pic>
        <p:nvPicPr>
          <p:cNvPr id="26626" name="Picture 2" descr="http://media.tumblr.com/tumblr_lhurlwwLOa1qgah3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357430"/>
            <a:ext cx="4762500" cy="2600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Proyección</a:t>
            </a:r>
            <a:endParaRPr lang="es-MX" dirty="0"/>
          </a:p>
        </p:txBody>
      </p:sp>
      <p:pic>
        <p:nvPicPr>
          <p:cNvPr id="27650" name="Picture 2" descr="https://encrypted-tbn1.gstatic.com/images?q=tbn:ANd9GcTRIqRtL7TMN6yonsS5WSdvn_uUA9eBGFMu1QZPowBAHSc0dnoYY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000240"/>
            <a:ext cx="3695711" cy="3745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Confluencia</a:t>
            </a:r>
            <a:endParaRPr lang="es-MX" dirty="0"/>
          </a:p>
        </p:txBody>
      </p:sp>
      <p:pic>
        <p:nvPicPr>
          <p:cNvPr id="28674" name="Picture 2" descr="http://www.gestaltgranada.es/web2011/userfiles/Image/Blog/Blog%20Paulina/Zeling%20imag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7848369" cy="2981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Retroflexión</a:t>
            </a:r>
            <a:endParaRPr lang="es-MX" dirty="0"/>
          </a:p>
        </p:txBody>
      </p:sp>
      <p:pic>
        <p:nvPicPr>
          <p:cNvPr id="29698" name="Picture 2" descr="http://img01.mundodeportivo.com/2013/02/05/El-autogol-de-Cristiano-Ronald_54366371984_54115221156_490_300.jpg?t=13600654286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67304"/>
            <a:ext cx="5724532" cy="3504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Deflexión</a:t>
            </a:r>
            <a:endParaRPr lang="es-MX" dirty="0"/>
          </a:p>
        </p:txBody>
      </p:sp>
      <p:pic>
        <p:nvPicPr>
          <p:cNvPr id="30722" name="Picture 2" descr="http://1.bp.blogspot.com/-VS_TAXG4pqk/UUYjpRT9ZmI/AAAAAAAAAHw/mnAh0etDeQI/s1600/desvi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71678"/>
            <a:ext cx="6805608" cy="4220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Proflexión</a:t>
            </a:r>
            <a:endParaRPr lang="es-MX" dirty="0"/>
          </a:p>
        </p:txBody>
      </p:sp>
      <p:pic>
        <p:nvPicPr>
          <p:cNvPr id="31746" name="Picture 2" descr="http://2.bp.blogspot.com/-YAVeGElXEUk/UqjSxxEHGNI/AAAAAAAAEwo/Ie1pUAAeOGE/s1600/artevolar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857364"/>
            <a:ext cx="7286644" cy="42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Egotismo</a:t>
            </a:r>
            <a:endParaRPr lang="es-MX" dirty="0"/>
          </a:p>
        </p:txBody>
      </p:sp>
      <p:sp>
        <p:nvSpPr>
          <p:cNvPr id="32770" name="AutoShape 2" descr="data:image/jpeg;base64,/9j/4AAQSkZJRgABAQAAAQABAAD/2wCEAAkGBhQSERUUEhQWFRUWFRYYFxUXFRgZFRgYGhUVFRgWHBoYHCYeFxojGhgVHy8gIycpLCwsFx4xNTIqNSYrLCkBCQoKDgwOGg8PGikcHh0sLCwpLCwsKSkpKSkpKSkpKSkpLCksKSksKSwsLCwsKSkpLCwsLCwpKSkpLCwpLCwpKf/AABEIAMQAowMBIgACEQEDEQH/xAAcAAABBAMBAAAAAAAAAAAAAAAABAUGBwECAwj/xABDEAABAwIDBQUGAgYIBwAAAAABAAIRAwQSITEFBkFRYQcTcYGRIjKhscHw0eEUI0JSYvEIJDNygpKio1NUY3OywtL/xAAaAQACAwEBAAAAAAAAAAAAAAAABAECAwUG/8QAJBEAAgICAgICAwEBAAAAAAAAAAECEQMhEjEEQSJRE2FxMhT/2gAMAwEAAhEDEQA/ALuQhCABCEIAEIQgAQhCABCEIAESsEqiu1DtTdXc62tHltAGH1GmDVPEAjMMGmWvhkh6JjFy6LB3j7WbK0JYHGvUGRZRggHkXkho8iVDLzt+qk/qrVjR/wBSo5x/0gAfFU+H5xP3wTns/d+6r/2VCo8dGH6rNyfoYjiXssWj/SArh36y2pEfwve0/GVItldudtUyrU3Up4ky31A+cKoa+5V9T9p1rVA54ckz1GEagiM9Ec67J/Cn0er9kbzULkDuqjTOgkZ/j5J1XkOw2zUt3SxxEHQHIwrn7Pu1ptTDRu3QTAZUOUnTC6epif5rRU+jCUHEtVCAUIKAhCEACEIQAIQhAAhCEACEFQ2/3xqtrfq2g0mmDI9p3Mg+voobSLRi5dEyWlSsGiSQB1MfNa21yKjGvbmHAEearft0tXC2o12vgU3vYW5we9bhnLiAHCeqlbIocO2Leg2tjgpmKlw7u29GDOoZ4ZQ3/EvOwaS4BuZJgfPy/JTntNcabrS2LzU/RbOm0uP7T6ntHLUDCGeSauzfZQuL9jXiWtMnwALj8o81nMYxqlZYO4HZdTYxta6GNxEtYcgAT+0Pp68lYeJrBDQGtHACAPADIBMG8G+DLdwYMyczmAB6+eiY9qb608BOdeR/ZtIa0eLxwSWbyePxh2XWGc/k+h823vIaZYAYxEDI6ZifhmoHvNfW9w+mxzG4ziLiBDsp48SSOKj9/tZ1WpidMGIBJhkaCePJNdfaD3PD+AmDHLIg+RSyhkm7bGU4wVJCfbewzTJLDiYInLMfZTVRrxlnh6cOo5QfqpnaXbcRFRhcDEtDgDn1doVE9sWgp1Th905tzmOBHiE94+R/5l2Y5Yprki+uxjfd13QdbVnYq1CIcdX0sgCeZBy8C1WSvLHZXto2+1bYzlUf3TuoqewPRxavRmzd8rS4rGhRrsfVGKWCZ9gw6JEGCnBFqh7QhCCAQhCABCEIAEIQgBLtKphpOPT55KFVrYCSpTvJdBlIzxUDutpk5A5LDLJLsawJ1ZJN0NstBNEnLVs/EJs7Z6RrWLaNMgvdULh4MpvcfoPMKEV714qEhxEaELNTbz3AS6YHH78EpDzorTRrPxrdpkW35uf0m570CGOp0fKKFNpB6ggjyT32TBlOs+pUIYPaYC7IYopiPH3k+2FkLhsvYCM88PTglDdlMD2HDDGkmAP3RMQOZW0svKNxCOP0xs32rPZXdAZBgtxZkgAAmDmM5TE9zy3MNEnVuQJ45cIzTttB5rVTVdk1pMD96RmM9BxTQ2qXuc45hoIAGQEHPMkR4rlWpf0c3FUcX7Mxhmf7RPjxI6cD1SCns/FXwAZSTmZOICZjnwUk2ZdgEscCyrhcQCDI9pocNInQyJnmklK3HfFwOf3HxTEZyjaaMJJMTjZgptcASZLpmRHP+aju8VAgNLjMEgHoQCPkphtG5xvcymAcAYXvI9jE7UOdiGEBoByBPRRveunDGkx72onrzV8Lkppy9kTqmkRmyuCyrTf+69h5HJwOquXs12JTbtyvTD3kWjapognLDUeBH+4dNSqUeD981cXZRtZjttVqhe2LmnUFPPMlhpmCNQYa4jnC65z32XqhYxIUFDKEIQAIQhAAhCEAQ3fe7LiKY4KB7VrBrYBz4xw5Sp3ve3C8u6ZKtdpe048uJOn5rm+Y+Ks6PjbQ31q8c+UDglNnaAgueTkYjmfqEnp2pOY0GXmU8XVngDW/crmpUuX0M/okuzv7MBuXOFvdt9kgjI5HzK57DJDAOiXXDBoeI0Gs8D5Ls4alFCmR09EP2hR7v2euQGpBTXa0Ikx+0fQ/NP13Sx4sWoIAIEkjVMmE0DIJcweZj7krl5sPGbobhNOKsR3DnMbxhoIHEAuI9BAGSb23by+YzPjmpFtKwqVA8UA1zz7rSYxD+EnLgNdRyTH+j13gUqdP+sFxaaRAD2YZxlxnNogRAznyTOGPKOxbJGno7MtyXyWj2gJ44XN1GWhIgpDvxQik083fRSR9g9gh2bh7xa0hk65dIyk6x1TBv7WDqbAODhPos8ck8y/Rpx4wZDLeu1oeHCcTYB/dOJpxeMYh5pw2c4vrW7hUbROOm0VA3AGw4Nxy0ZnmdU3WsS6f3Hx4xl8VvbNc57AwS7G3COZJED1hdu6Oc1Z7KAjKdFlU7Q/pCjCBUszjEh2GqIkEjKWoQZlyIQhQAIQhAAhCCUARbfpx7sD4dc+KrK5Iwnj1Uy332iXvwA6cFBM3ODOZ+C5nmSt8To+MqiKqlGKDT/EPmpJXtA9rT0UVuLjHUbSBhoICnFG0wU2j90aqmGKla9FskqoxZ0cDVh9y1oJcZdrHILk7aDAcJMu5R6pFd2ffAwcJzAg5R1TsdL4i0v2NrL2J/jedMsmgLldVQ9riT7Ogg58iYgjKD8Ew7X2jgqMa3MMOXUTmfNd9nX4eAwaEmesR9SFy88pKXIdxU48SQbv3DDDHPzbzhuUmDkY+KX1tq0hehwpOINEUXVxBbOPG1uH3nDIiQOWoTJsdtFlwypVaHAgjMSJ1Bz4iBmpg/a1tiOhIImBJE5j4FWxZItOX2RljK0vojW3L2jTcM2klzRHIE6xqMp1hQXfd00WujV/0mFYu919SqtAABzacUZ8o9Cqy3xP6sNmQHZHx6dNFOFx/KlEmd8G5EQ4hKaNFzqjQATicAIEzJjTitLe2xPaBxj5J83X2Qa9zQpNcaTnVg0VASXAgzIEwIgmRC7dHMb7Lfs+xuzawB5qPcJl0hoOZ0E5BYU7BPM/fFZVxfkPaEIWZoCEIQAJNtGrhYfvglKjO922206RGLgeufkobSVsmKt0QLbN57b3cXHRNuyreSSM8k1174ueRHhwlO2zrsNaJM5+A8ugXFlPnkt9HUSqNIZb+g+nWxHLOVKqO9Z7sS0+KYttXLXOBBJJ9OaVWFuTSw6YiqxlJSagWcU1szfvqVHd6zFHKJ8slvtHa76Fq55Ilw89YMArawc+ifaBweHVLN96VOpaSCBl7x4HgCQDE6cNQnPHV3JvfsXyfRX1WtjbiJ4AHnPAeST29+aRjQR9/Mlc7WtLQDlBzHHzRcxx1z/FV41plk/olOxdpNqNDJBLWgjxaHT56JZb3AxOOevyGfoq+719Fwc0mMpPz+BUit9tfqnk+80NJjjLSHHxkfFKZvEfcfYxjz+mO+0riQ2dcYnlGk/EKK70mWsH8RmdNSna9vWkAzk5w9CBn6wo5vHWktHmflPmcS18XE1JX6M8s00xNsNn9YZ0nToE67i3WHaloZy/SgP8AOS3/ANkh3boE1HOA91jz/py+SR7Frd3cUX8W1qTvR7XfRdz0jmS9nq0IWcs/E/NCkXHtCELM2BErDnQorvNvAACwHXQD5lQ3WyUrdHbb+9LGAspulw1IHw/NVttXaLqhJcVpfX4LiSZTTegn3fquT5Pkcvijo4sShtiC/EDE3zSe1vcWq2Ly05+nBZttg1HP/Vt9k6E6DKSsYRuNGr7FFEyRzMJ8trGo3OYz05aqOnHSqiWkeSkdPajCG4shxEmVMIqL2Dl9HZl64EteMQnONPv8U83WzW1bWo1mpGh+8khsoNQichp1kKQ21u/u6mFuIjQDj0HVdDxk/uxXM9FBvJZUc0xiaYOWRA4jkeYSll9i5SQRnnxy80m3grudXe4gg4jkfeEcDOYI5JFSrycxnzGR9NCt8mNNmUZHetdtJjokzbwtBz4EdD1SgBon29eBZ+BXE0aYOpPQDD85UxSqiGpNiujtBzx4Ng8hBEHx1hIq9fG4mI6cuXoFmpc5QMm8ANJ5nn5p+3H3SffVwA0900gvdGXPD4n5SpjHegbpEi3P2AWWNzXcIi1rPzHE0nBo8pJVdvdEDPI68NeHL8l6Xv8AYbW2FegwgYqNUSchJpkSeTdF5yGF8AkNl0ST7Ik8+i3l6MY7TPUlq8upsdzYw+rQVla2tINpsAMgMYJByMNAkdDqhTRiSVCEm2hfCkwuJ0CyNRn3m26KbS1upy8VWe0r1ziTOZ9fyCX7Z2v3j3OM6+v4Jgqunyz80j5GXVIfw462IrqoQM9eSVbEr4uqbrypJ+/JcKF2W56ALmQW7GXsfNvbJGHGBHMhb7sXwAwOnKTJ5ck3nbL3twuiCumyMnuiJDSc+MLf8lZE4lXH47JXtKyZUZnGhz5KBVxhqFo4KY+9bOcDwmOXQclErexLi+oTDQeOvHNXz/KnRWDqx02VdOdAE4gDhPPpn5q0d36OGkDxOZ8dVC7OhSp02EDNxGZ1KmOxds0qoc1h9qnGJvEA6Ec28JTviY+K2KeTOxt3t7PLa+l7m93WiO9Z7x/vjR/wPVVdtjscvaTpohtw3mxwa7zY8jPwJV8YkSnmkxNZGjzPW3Fv2nO0uJ/7bj8pW9Ls62jUPs2lX/EAweryF6VCxhUcEXeZlN7u9iNRxD72oGN/4VI4nHoX+63ylWvsvZVK3pilRYGMboB8ydSeZOqWyguVkqMnJvs43dq2oxzHgOY9pa5p0LXAgjzBXndlpSN41j5NmL00xr3cY2tPta+5HFeg9qhxoVRTEvNN+AfxYHR5yvNR7x9FtrOba7nYc8eMtDM+uQQ2Xgm0enqNsGtDQIDQGgDQAZADoAIWFwsGEUqYqZvFNgdOuINAM+aEFaJFc3LWNlx/NV1vPvL3pLWZCYLjrH0CWb67wEEsb4KB1a/XMpHNm4qkO4sd7ZrcvkkDQD7hIa1xkAF0qXED79Uz17mTA1PwXJk3N2PrRvUdPquL/eA1jhwld3VQxknU6dAtdnWxILiJj5qY6VgOdvsGo5uIGSRoFytSaVSHDWRx5RC0sNtup1BrE6Rr0Ujq29O6pF7PeHDjlxC1jDltdlJSrT6OW711Icx2kH8EmFr7Xdge8+YHEk5eglJdmBza2EmOH3C7XW28FZxpsOMiJMTyyjPPoFeK5Q36ZVupf0fK8d+1sZsaSBwmMjHkoBtjbd1RruNrWq04kODX5DpnnHT8VNth2Lw59WqfaLSYyBHFV1vDdON44hrsOkFsR4ZnLkuj4202xPPSdCg9om1mif0irHMsYR64FtS7WtpCP6xPjTpH44E+bs7kXVw5rizuaeuOoDicP4WAh3mY81ad/uXZV86trSJ5hga71ZBTXGhZtFbWvbDd05Y5ttXc0Yu8BdTaWwJAECXSeAByORSk9vYnKzMcT30H/wAMlMa3ZhYOaB3Jbh0LXuBz1BJJkKP7V7Dbd78VCs+kCScJAeB0BMGPFRtB8GK9kdtFlVgVRUoH+NuNv+ZmnmAphYbdt64mjWpv/uvE+mqrYdgw/wCb/wBk/wD2uN32Kmix1Q3jQ1jXPcTSI9lrS45h+WiNhxj9ll7Y25Tt2uLntFQU3vawn2nBoJGXAEiJ8V5zqbceaxuQR3xrmpk0YQQQ4GZzGKco/BbW2+txTYaYLSyC2HMExn+0IcdTqSt9kbJD2d4/iSQOn146qVstFUX1s7fCi+jTe6o1rnU2Oc2Rk4tBIzPOUKne6HIeULC04leKJhtK4xvJcT9U01DJj7jkEpuamseCRk6u4/cfVebzSdnYS9Ca9rcOHBN1BpcdI5pRcPLillhbjD7U55ZLJOkXoa6suInw/JTTYVm0UIideCiVWn7eQiE97F293Qwu0On1W+OaspNP0Nm2LcBxjLPx/ks7H2i6i9p1b4p020GviowzzjhmmijSkrNycGS0pIftpFveh0cjI/DgkrLa5NV3csAbOoDQ4+Z1S/Z7MYBjT2fzTjb7LqTLKpb6k5fJPKHKPL7MHKnRnZuzInvXy92uc5cE77D2FbU3Yi5r6nAu4eErhZbM7t2MuLqh1k68IA4JWHvJAeIHUBdDx1UaEfItyJNTAXZrQmC3bCW03kcT6rehYdMAQWJC24I4rb9LKrQCrCq+7atu9xYii13t3DsJjXu2EOfPQnAPVTd1/AkwOM8Oc/XyXnbtM3r/AE6+c5hmlTHd0uoBJLv8TiT4YVDui8VsjVrb949rBxMeHNXHunuWK1Bz3eyILaXIuEe0eYBkRxk8lWO7VvL8XH3R5x/JeirB7aNGnTZngY1uXGBmfWVMFovN0VPcVTTcWPdhc0kOBOYIyIQp7e7CpVqjqlSlTe92rixpJyjiOQQtTGyF3R9qPLxSK5fDYSmTqdNT4Jv2lVB93nn9/ei8vLbO6jlbU8bvvLqpJRptwRA5T8U17GoZTGv3GvFKLlhccjEZZcFZfFXVluxWLKjxI1zzSa82Iw5scNcvBc6FlMScuXTmcvgljcEYSDOHn6ecZrRVJdUVbaGxto6mJMkceIjT5LsLDRzZz4H0LeoXa1ugx5aRLCcweR/CU4UdnEGG6B0/T6BGPEpv7KSycRtqXfdxgBzIyAJIz+M/RS/Y9ZxGIklpAIkQR5FI9mbNOLFCkTbDFm6Z8V14YeMdCLy72c8nQQU50AMOcFNtvu+1rpxuI5J1pUBlJJjy+SiMJLsico1o6izC1dRhKxUCymLFBCaZWhaU4Fq0dTU2BVPa7vZVod1b0XYMbS+oYBJbiLQzPhIcT4BVpS21VqAhxDgeGBsCemFehtublWt24OuKQe4Nwh2JzXASXRLTzJTPZ9lFlSfiFNzuIa95c2fDj4HJVabZrGaSK33E3cqV69N+Eikx0l/7MtzDQf2s405q5GUw0QEpbs4AAAQBoBoPDksm0V46RSTsS4UJV+glCtyKlJ1rufw58lh9sS2YiVnZNgajucT4/fVSatu28MDnTAAkRMZ8gvPwwOas7EsqjoRUW4GCeI048sjzWlu3vHBoYTnzyj+afLTd+rVIqOZDeAMCRpp8fNONrsJ7Khc2n0zjp1UvBkv9ErJGhgurJzWmGiBAOuc8AmPuKpMtB1P4KyHbIqkZgCTnJ/BbM3Y0DnxH7oHzWv8AyuRR5opbINaUgwTV94nIePBTGyt5bk2TA01+CcLbdii0hxaXuHFxn4J0DY0TmLx+CFp51IRWllhGeqUhbFq1wptCxsCtojwWgCyEFGzdr0rpaE+CSMYlVIwIUEG4KJWEFAGZWCFhZQQYQswiEAYhCzhQgCJ7r7HpBgIbmpC+gBoEIWeP/Ixk7NXMhbQhC0KPoGiV0awIQoKnVtMIwIQpINcC1c0LKEAcwwIwBCFJBloXZqEKCDZYlCEAEoQhAGZQhCAMoQhB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2772" name="AutoShape 4" descr="data:image/jpeg;base64,/9j/4AAQSkZJRgABAQAAAQABAAD/2wCEAAkGBhQSERUUEhQWFRUWFRYYFxUXFRgZFRgYGhUVFRgWHBoYHCYeFxojGhgVHy8gIycpLCwsFx4xNTIqNSYrLCkBCQoKDgwOGg8PGikcHh0sLCwpLCwsKSkpKSkpKSkpKSkpLCksKSksKSwsLCwsKSkpLCwsLCwpKSkpLCwpLCwpKf/AABEIAMQAowMBIgACEQEDEQH/xAAcAAABBAMBAAAAAAAAAAAAAAAABAUGBwECAwj/xABDEAABAwIDBQUGAgYIBwAAAAABAAIRAwQSITEFBkFRYQcTcYGRIjKhscHw0eEUI0JSYvEIJDNygpKio1NUY3OywtL/xAAaAQACAwEBAAAAAAAAAAAAAAAABAECAwUG/8QAJBEAAgICAgICAwEBAAAAAAAAAAECEQMhEjEEQSJRE2FxMhT/2gAMAwEAAhEDEQA/ALuQhCABCEIAEIQgAQhCABCEIAESsEqiu1DtTdXc62tHltAGH1GmDVPEAjMMGmWvhkh6JjFy6LB3j7WbK0JYHGvUGRZRggHkXkho8iVDLzt+qk/qrVjR/wBSo5x/0gAfFU+H5xP3wTns/d+6r/2VCo8dGH6rNyfoYjiXssWj/SArh36y2pEfwve0/GVItldudtUyrU3Up4ky31A+cKoa+5V9T9p1rVA54ckz1GEagiM9Ec67J/Cn0er9kbzULkDuqjTOgkZ/j5J1XkOw2zUt3SxxEHQHIwrn7Pu1ptTDRu3QTAZUOUnTC6epif5rRU+jCUHEtVCAUIKAhCEACEIQAIQhAAhCEACEFQ2/3xqtrfq2g0mmDI9p3Mg+voobSLRi5dEyWlSsGiSQB1MfNa21yKjGvbmHAEearft0tXC2o12vgU3vYW5we9bhnLiAHCeqlbIocO2Leg2tjgpmKlw7u29GDOoZ4ZQ3/EvOwaS4BuZJgfPy/JTntNcabrS2LzU/RbOm0uP7T6ntHLUDCGeSauzfZQuL9jXiWtMnwALj8o81nMYxqlZYO4HZdTYxta6GNxEtYcgAT+0Pp68lYeJrBDQGtHACAPADIBMG8G+DLdwYMyczmAB6+eiY9qb608BOdeR/ZtIa0eLxwSWbyePxh2XWGc/k+h823vIaZYAYxEDI6ZifhmoHvNfW9w+mxzG4ziLiBDsp48SSOKj9/tZ1WpidMGIBJhkaCePJNdfaD3PD+AmDHLIg+RSyhkm7bGU4wVJCfbewzTJLDiYInLMfZTVRrxlnh6cOo5QfqpnaXbcRFRhcDEtDgDn1doVE9sWgp1Th905tzmOBHiE94+R/5l2Y5Yprki+uxjfd13QdbVnYq1CIcdX0sgCeZBy8C1WSvLHZXto2+1bYzlUf3TuoqewPRxavRmzd8rS4rGhRrsfVGKWCZ9gw6JEGCnBFqh7QhCCAQhCABCEIAEIQgBLtKphpOPT55KFVrYCSpTvJdBlIzxUDutpk5A5LDLJLsawJ1ZJN0NstBNEnLVs/EJs7Z6RrWLaNMgvdULh4MpvcfoPMKEV714qEhxEaELNTbz3AS6YHH78EpDzorTRrPxrdpkW35uf0m570CGOp0fKKFNpB6ggjyT32TBlOs+pUIYPaYC7IYopiPH3k+2FkLhsvYCM88PTglDdlMD2HDDGkmAP3RMQOZW0svKNxCOP0xs32rPZXdAZBgtxZkgAAmDmM5TE9zy3MNEnVuQJ45cIzTttB5rVTVdk1pMD96RmM9BxTQ2qXuc45hoIAGQEHPMkR4rlWpf0c3FUcX7Mxhmf7RPjxI6cD1SCns/FXwAZSTmZOICZjnwUk2ZdgEscCyrhcQCDI9pocNInQyJnmklK3HfFwOf3HxTEZyjaaMJJMTjZgptcASZLpmRHP+aju8VAgNLjMEgHoQCPkphtG5xvcymAcAYXvI9jE7UOdiGEBoByBPRRveunDGkx72onrzV8Lkppy9kTqmkRmyuCyrTf+69h5HJwOquXs12JTbtyvTD3kWjapognLDUeBH+4dNSqUeD981cXZRtZjttVqhe2LmnUFPPMlhpmCNQYa4jnC65z32XqhYxIUFDKEIQAIQhAAhCEAQ3fe7LiKY4KB7VrBrYBz4xw5Sp3ve3C8u6ZKtdpe048uJOn5rm+Y+Ks6PjbQ31q8c+UDglNnaAgueTkYjmfqEnp2pOY0GXmU8XVngDW/crmpUuX0M/okuzv7MBuXOFvdt9kgjI5HzK57DJDAOiXXDBoeI0Gs8D5Ls4alFCmR09EP2hR7v2euQGpBTXa0Ikx+0fQ/NP13Sx4sWoIAIEkjVMmE0DIJcweZj7krl5sPGbobhNOKsR3DnMbxhoIHEAuI9BAGSb23by+YzPjmpFtKwqVA8UA1zz7rSYxD+EnLgNdRyTH+j13gUqdP+sFxaaRAD2YZxlxnNogRAznyTOGPKOxbJGno7MtyXyWj2gJ44XN1GWhIgpDvxQik083fRSR9g9gh2bh7xa0hk65dIyk6x1TBv7WDqbAODhPos8ck8y/Rpx4wZDLeu1oeHCcTYB/dOJpxeMYh5pw2c4vrW7hUbROOm0VA3AGw4Nxy0ZnmdU3WsS6f3Hx4xl8VvbNc57AwS7G3COZJED1hdu6Oc1Z7KAjKdFlU7Q/pCjCBUszjEh2GqIkEjKWoQZlyIQhQAIQhAAhCCUARbfpx7sD4dc+KrK5Iwnj1Uy332iXvwA6cFBM3ODOZ+C5nmSt8To+MqiKqlGKDT/EPmpJXtA9rT0UVuLjHUbSBhoICnFG0wU2j90aqmGKla9FskqoxZ0cDVh9y1oJcZdrHILk7aDAcJMu5R6pFd2ffAwcJzAg5R1TsdL4i0v2NrL2J/jedMsmgLldVQ9riT7Ogg58iYgjKD8Ew7X2jgqMa3MMOXUTmfNd9nX4eAwaEmesR9SFy88pKXIdxU48SQbv3DDDHPzbzhuUmDkY+KX1tq0hehwpOINEUXVxBbOPG1uH3nDIiQOWoTJsdtFlwypVaHAgjMSJ1Bz4iBmpg/a1tiOhIImBJE5j4FWxZItOX2RljK0vojW3L2jTcM2klzRHIE6xqMp1hQXfd00WujV/0mFYu919SqtAABzacUZ8o9Cqy3xP6sNmQHZHx6dNFOFx/KlEmd8G5EQ4hKaNFzqjQATicAIEzJjTitLe2xPaBxj5J83X2Qa9zQpNcaTnVg0VASXAgzIEwIgmRC7dHMb7Lfs+xuzawB5qPcJl0hoOZ0E5BYU7BPM/fFZVxfkPaEIWZoCEIQAJNtGrhYfvglKjO922206RGLgeufkobSVsmKt0QLbN57b3cXHRNuyreSSM8k1174ueRHhwlO2zrsNaJM5+A8ugXFlPnkt9HUSqNIZb+g+nWxHLOVKqO9Z7sS0+KYttXLXOBBJJ9OaVWFuTSw6YiqxlJSagWcU1szfvqVHd6zFHKJ8slvtHa76Fq55Ilw89YMArawc+ifaBweHVLN96VOpaSCBl7x4HgCQDE6cNQnPHV3JvfsXyfRX1WtjbiJ4AHnPAeST29+aRjQR9/Mlc7WtLQDlBzHHzRcxx1z/FV41plk/olOxdpNqNDJBLWgjxaHT56JZb3AxOOevyGfoq+719Fwc0mMpPz+BUit9tfqnk+80NJjjLSHHxkfFKZvEfcfYxjz+mO+0riQ2dcYnlGk/EKK70mWsH8RmdNSna9vWkAzk5w9CBn6wo5vHWktHmflPmcS18XE1JX6M8s00xNsNn9YZ0nToE67i3WHaloZy/SgP8AOS3/ANkh3boE1HOA91jz/py+SR7Frd3cUX8W1qTvR7XfRdz0jmS9nq0IWcs/E/NCkXHtCELM2BErDnQorvNvAACwHXQD5lQ3WyUrdHbb+9LGAspulw1IHw/NVttXaLqhJcVpfX4LiSZTTegn3fquT5Pkcvijo4sShtiC/EDE3zSe1vcWq2Ly05+nBZttg1HP/Vt9k6E6DKSsYRuNGr7FFEyRzMJ8trGo3OYz05aqOnHSqiWkeSkdPajCG4shxEmVMIqL2Dl9HZl64EteMQnONPv8U83WzW1bWo1mpGh+8khsoNQichp1kKQ21u/u6mFuIjQDj0HVdDxk/uxXM9FBvJZUc0xiaYOWRA4jkeYSll9i5SQRnnxy80m3grudXe4gg4jkfeEcDOYI5JFSrycxnzGR9NCt8mNNmUZHetdtJjokzbwtBz4EdD1SgBon29eBZ+BXE0aYOpPQDD85UxSqiGpNiujtBzx4Ng8hBEHx1hIq9fG4mI6cuXoFmpc5QMm8ANJ5nn5p+3H3SffVwA0900gvdGXPD4n5SpjHegbpEi3P2AWWNzXcIi1rPzHE0nBo8pJVdvdEDPI68NeHL8l6Xv8AYbW2FegwgYqNUSchJpkSeTdF5yGF8AkNl0ST7Ik8+i3l6MY7TPUlq8upsdzYw+rQVla2tINpsAMgMYJByMNAkdDqhTRiSVCEm2hfCkwuJ0CyNRn3m26KbS1upy8VWe0r1ziTOZ9fyCX7Z2v3j3OM6+v4Jgqunyz80j5GXVIfw462IrqoQM9eSVbEr4uqbrypJ+/JcKF2W56ALmQW7GXsfNvbJGHGBHMhb7sXwAwOnKTJ5ck3nbL3twuiCumyMnuiJDSc+MLf8lZE4lXH47JXtKyZUZnGhz5KBVxhqFo4KY+9bOcDwmOXQclErexLi+oTDQeOvHNXz/KnRWDqx02VdOdAE4gDhPPpn5q0d36OGkDxOZ8dVC7OhSp02EDNxGZ1KmOxds0qoc1h9qnGJvEA6Ec28JTviY+K2KeTOxt3t7PLa+l7m93WiO9Z7x/vjR/wPVVdtjscvaTpohtw3mxwa7zY8jPwJV8YkSnmkxNZGjzPW3Fv2nO0uJ/7bj8pW9Ls62jUPs2lX/EAweryF6VCxhUcEXeZlN7u9iNRxD72oGN/4VI4nHoX+63ylWvsvZVK3pilRYGMboB8ydSeZOqWyguVkqMnJvs43dq2oxzHgOY9pa5p0LXAgjzBXndlpSN41j5NmL00xr3cY2tPta+5HFeg9qhxoVRTEvNN+AfxYHR5yvNR7x9FtrOba7nYc8eMtDM+uQQ2Xgm0enqNsGtDQIDQGgDQAZADoAIWFwsGEUqYqZvFNgdOuINAM+aEFaJFc3LWNlx/NV1vPvL3pLWZCYLjrH0CWb67wEEsb4KB1a/XMpHNm4qkO4sd7ZrcvkkDQD7hIa1xkAF0qXED79Uz17mTA1PwXJk3N2PrRvUdPquL/eA1jhwld3VQxknU6dAtdnWxILiJj5qY6VgOdvsGo5uIGSRoFytSaVSHDWRx5RC0sNtup1BrE6Rr0Ujq29O6pF7PeHDjlxC1jDltdlJSrT6OW711Icx2kH8EmFr7Xdge8+YHEk5eglJdmBza2EmOH3C7XW28FZxpsOMiJMTyyjPPoFeK5Q36ZVupf0fK8d+1sZsaSBwmMjHkoBtjbd1RruNrWq04kODX5DpnnHT8VNth2Lw59WqfaLSYyBHFV1vDdON44hrsOkFsR4ZnLkuj4202xPPSdCg9om1mif0irHMsYR64FtS7WtpCP6xPjTpH44E+bs7kXVw5rizuaeuOoDicP4WAh3mY81ad/uXZV86trSJ5hga71ZBTXGhZtFbWvbDd05Y5ttXc0Yu8BdTaWwJAECXSeAByORSk9vYnKzMcT30H/wAMlMa3ZhYOaB3Jbh0LXuBz1BJJkKP7V7Dbd78VCs+kCScJAeB0BMGPFRtB8GK9kdtFlVgVRUoH+NuNv+ZmnmAphYbdt64mjWpv/uvE+mqrYdgw/wCb/wBk/wD2uN32Kmix1Q3jQ1jXPcTSI9lrS45h+WiNhxj9ll7Y25Tt2uLntFQU3vawn2nBoJGXAEiJ8V5zqbceaxuQR3xrmpk0YQQQ4GZzGKco/BbW2+txTYaYLSyC2HMExn+0IcdTqSt9kbJD2d4/iSQOn146qVstFUX1s7fCi+jTe6o1rnU2Oc2Rk4tBIzPOUKne6HIeULC04leKJhtK4xvJcT9U01DJj7jkEpuamseCRk6u4/cfVebzSdnYS9Ca9rcOHBN1BpcdI5pRcPLillhbjD7U55ZLJOkXoa6suInw/JTTYVm0UIideCiVWn7eQiE97F293Qwu0On1W+OaspNP0Nm2LcBxjLPx/ks7H2i6i9p1b4p020GviowzzjhmmijSkrNycGS0pIftpFveh0cjI/DgkrLa5NV3csAbOoDQ4+Z1S/Z7MYBjT2fzTjb7LqTLKpb6k5fJPKHKPL7MHKnRnZuzInvXy92uc5cE77D2FbU3Yi5r6nAu4eErhZbM7t2MuLqh1k68IA4JWHvJAeIHUBdDx1UaEfItyJNTAXZrQmC3bCW03kcT6rehYdMAQWJC24I4rb9LKrQCrCq+7atu9xYii13t3DsJjXu2EOfPQnAPVTd1/AkwOM8Oc/XyXnbtM3r/AE6+c5hmlTHd0uoBJLv8TiT4YVDui8VsjVrb949rBxMeHNXHunuWK1Bz3eyILaXIuEe0eYBkRxk8lWO7VvL8XH3R5x/JeirB7aNGnTZngY1uXGBmfWVMFovN0VPcVTTcWPdhc0kOBOYIyIQp7e7CpVqjqlSlTe92rixpJyjiOQQtTGyF3R9qPLxSK5fDYSmTqdNT4Jv2lVB93nn9/ei8vLbO6jlbU8bvvLqpJRptwRA5T8U17GoZTGv3GvFKLlhccjEZZcFZfFXVluxWLKjxI1zzSa82Iw5scNcvBc6FlMScuXTmcvgljcEYSDOHn6ecZrRVJdUVbaGxto6mJMkceIjT5LsLDRzZz4H0LeoXa1ugx5aRLCcweR/CU4UdnEGG6B0/T6BGPEpv7KSycRtqXfdxgBzIyAJIz+M/RS/Y9ZxGIklpAIkQR5FI9mbNOLFCkTbDFm6Z8V14YeMdCLy72c8nQQU50AMOcFNtvu+1rpxuI5J1pUBlJJjy+SiMJLsico1o6izC1dRhKxUCymLFBCaZWhaU4Fq0dTU2BVPa7vZVod1b0XYMbS+oYBJbiLQzPhIcT4BVpS21VqAhxDgeGBsCemFehtublWt24OuKQe4Nwh2JzXASXRLTzJTPZ9lFlSfiFNzuIa95c2fDj4HJVabZrGaSK33E3cqV69N+Eikx0l/7MtzDQf2s405q5GUw0QEpbs4AAAQBoBoPDksm0V46RSTsS4UJV+glCtyKlJ1rufw58lh9sS2YiVnZNgajucT4/fVSatu28MDnTAAkRMZ8gvPwwOas7EsqjoRUW4GCeI048sjzWlu3vHBoYTnzyj+afLTd+rVIqOZDeAMCRpp8fNONrsJ7Khc2n0zjp1UvBkv9ErJGhgurJzWmGiBAOuc8AmPuKpMtB1P4KyHbIqkZgCTnJ/BbM3Y0DnxH7oHzWv8AyuRR5opbINaUgwTV94nIePBTGyt5bk2TA01+CcLbdii0hxaXuHFxn4J0DY0TmLx+CFp51IRWllhGeqUhbFq1wptCxsCtojwWgCyEFGzdr0rpaE+CSMYlVIwIUEG4KJWEFAGZWCFhZQQYQswiEAYhCzhQgCJ7r7HpBgIbmpC+gBoEIWeP/Ixk7NXMhbQhC0KPoGiV0awIQoKnVtMIwIQpINcC1c0LKEAcwwIwBCFJBloXZqEKCDZYlCEAEoQhAGZQhCAMoQhB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2774" name="AutoShape 6" descr="data:image/jpeg;base64,/9j/4AAQSkZJRgABAQAAAQABAAD/2wCEAAkGBhQSERUUEhQWFRUWFRYYFxUXFRgZFRgYGhUVFRgWHBoYHCYeFxojGhgVHy8gIycpLCwsFx4xNTIqNSYrLCkBCQoKDgwOGg8PGikcHh0sLCwpLCwsKSkpKSkpKSkpKSkpLCksKSksKSwsLCwsKSkpLCwsLCwpKSkpLCwpLCwpKf/AABEIAMQAowMBIgACEQEDEQH/xAAcAAABBAMBAAAAAAAAAAAAAAAABAUGBwECAwj/xABDEAABAwIDBQUGAgYIBwAAAAABAAIRAwQSITEFBkFRYQcTcYGRIjKhscHw0eEUI0JSYvEIJDNygpKio1NUY3OywtL/xAAaAQACAwEBAAAAAAAAAAAAAAAABAECAwUG/8QAJBEAAgICAgICAwEBAAAAAAAAAAECEQMhEjEEQSJRE2FxMhT/2gAMAwEAAhEDEQA/ALuQhCABCEIAEIQgAQhCABCEIAESsEqiu1DtTdXc62tHltAGH1GmDVPEAjMMGmWvhkh6JjFy6LB3j7WbK0JYHGvUGRZRggHkXkho8iVDLzt+qk/qrVjR/wBSo5x/0gAfFU+H5xP3wTns/d+6r/2VCo8dGH6rNyfoYjiXssWj/SArh36y2pEfwve0/GVItldudtUyrU3Up4ky31A+cKoa+5V9T9p1rVA54ckz1GEagiM9Ec67J/Cn0er9kbzULkDuqjTOgkZ/j5J1XkOw2zUt3SxxEHQHIwrn7Pu1ptTDRu3QTAZUOUnTC6epif5rRU+jCUHEtVCAUIKAhCEACEIQAIQhAAhCEACEFQ2/3xqtrfq2g0mmDI9p3Mg+voobSLRi5dEyWlSsGiSQB1MfNa21yKjGvbmHAEearft0tXC2o12vgU3vYW5we9bhnLiAHCeqlbIocO2Leg2tjgpmKlw7u29GDOoZ4ZQ3/EvOwaS4BuZJgfPy/JTntNcabrS2LzU/RbOm0uP7T6ntHLUDCGeSauzfZQuL9jXiWtMnwALj8o81nMYxqlZYO4HZdTYxta6GNxEtYcgAT+0Pp68lYeJrBDQGtHACAPADIBMG8G+DLdwYMyczmAB6+eiY9qb608BOdeR/ZtIa0eLxwSWbyePxh2XWGc/k+h823vIaZYAYxEDI6ZifhmoHvNfW9w+mxzG4ziLiBDsp48SSOKj9/tZ1WpidMGIBJhkaCePJNdfaD3PD+AmDHLIg+RSyhkm7bGU4wVJCfbewzTJLDiYInLMfZTVRrxlnh6cOo5QfqpnaXbcRFRhcDEtDgDn1doVE9sWgp1Th905tzmOBHiE94+R/5l2Y5Yprki+uxjfd13QdbVnYq1CIcdX0sgCeZBy8C1WSvLHZXto2+1bYzlUf3TuoqewPRxavRmzd8rS4rGhRrsfVGKWCZ9gw6JEGCnBFqh7QhCCAQhCABCEIAEIQgBLtKphpOPT55KFVrYCSpTvJdBlIzxUDutpk5A5LDLJLsawJ1ZJN0NstBNEnLVs/EJs7Z6RrWLaNMgvdULh4MpvcfoPMKEV714qEhxEaELNTbz3AS6YHH78EpDzorTRrPxrdpkW35uf0m570CGOp0fKKFNpB6ggjyT32TBlOs+pUIYPaYC7IYopiPH3k+2FkLhsvYCM88PTglDdlMD2HDDGkmAP3RMQOZW0svKNxCOP0xs32rPZXdAZBgtxZkgAAmDmM5TE9zy3MNEnVuQJ45cIzTttB5rVTVdk1pMD96RmM9BxTQ2qXuc45hoIAGQEHPMkR4rlWpf0c3FUcX7Mxhmf7RPjxI6cD1SCns/FXwAZSTmZOICZjnwUk2ZdgEscCyrhcQCDI9pocNInQyJnmklK3HfFwOf3HxTEZyjaaMJJMTjZgptcASZLpmRHP+aju8VAgNLjMEgHoQCPkphtG5xvcymAcAYXvI9jE7UOdiGEBoByBPRRveunDGkx72onrzV8Lkppy9kTqmkRmyuCyrTf+69h5HJwOquXs12JTbtyvTD3kWjapognLDUeBH+4dNSqUeD981cXZRtZjttVqhe2LmnUFPPMlhpmCNQYa4jnC65z32XqhYxIUFDKEIQAIQhAAhCEAQ3fe7LiKY4KB7VrBrYBz4xw5Sp3ve3C8u6ZKtdpe048uJOn5rm+Y+Ks6PjbQ31q8c+UDglNnaAgueTkYjmfqEnp2pOY0GXmU8XVngDW/crmpUuX0M/okuzv7MBuXOFvdt9kgjI5HzK57DJDAOiXXDBoeI0Gs8D5Ls4alFCmR09EP2hR7v2euQGpBTXa0Ikx+0fQ/NP13Sx4sWoIAIEkjVMmE0DIJcweZj7krl5sPGbobhNOKsR3DnMbxhoIHEAuI9BAGSb23by+YzPjmpFtKwqVA8UA1zz7rSYxD+EnLgNdRyTH+j13gUqdP+sFxaaRAD2YZxlxnNogRAznyTOGPKOxbJGno7MtyXyWj2gJ44XN1GWhIgpDvxQik083fRSR9g9gh2bh7xa0hk65dIyk6x1TBv7WDqbAODhPos8ck8y/Rpx4wZDLeu1oeHCcTYB/dOJpxeMYh5pw2c4vrW7hUbROOm0VA3AGw4Nxy0ZnmdU3WsS6f3Hx4xl8VvbNc57AwS7G3COZJED1hdu6Oc1Z7KAjKdFlU7Q/pCjCBUszjEh2GqIkEjKWoQZlyIQhQAIQhAAhCCUARbfpx7sD4dc+KrK5Iwnj1Uy332iXvwA6cFBM3ODOZ+C5nmSt8To+MqiKqlGKDT/EPmpJXtA9rT0UVuLjHUbSBhoICnFG0wU2j90aqmGKla9FskqoxZ0cDVh9y1oJcZdrHILk7aDAcJMu5R6pFd2ffAwcJzAg5R1TsdL4i0v2NrL2J/jedMsmgLldVQ9riT7Ogg58iYgjKD8Ew7X2jgqMa3MMOXUTmfNd9nX4eAwaEmesR9SFy88pKXIdxU48SQbv3DDDHPzbzhuUmDkY+KX1tq0hehwpOINEUXVxBbOPG1uH3nDIiQOWoTJsdtFlwypVaHAgjMSJ1Bz4iBmpg/a1tiOhIImBJE5j4FWxZItOX2RljK0vojW3L2jTcM2klzRHIE6xqMp1hQXfd00WujV/0mFYu919SqtAABzacUZ8o9Cqy3xP6sNmQHZHx6dNFOFx/KlEmd8G5EQ4hKaNFzqjQATicAIEzJjTitLe2xPaBxj5J83X2Qa9zQpNcaTnVg0VASXAgzIEwIgmRC7dHMb7Lfs+xuzawB5qPcJl0hoOZ0E5BYU7BPM/fFZVxfkPaEIWZoCEIQAJNtGrhYfvglKjO922206RGLgeufkobSVsmKt0QLbN57b3cXHRNuyreSSM8k1174ueRHhwlO2zrsNaJM5+A8ugXFlPnkt9HUSqNIZb+g+nWxHLOVKqO9Z7sS0+KYttXLXOBBJJ9OaVWFuTSw6YiqxlJSagWcU1szfvqVHd6zFHKJ8slvtHa76Fq55Ilw89YMArawc+ifaBweHVLN96VOpaSCBl7x4HgCQDE6cNQnPHV3JvfsXyfRX1WtjbiJ4AHnPAeST29+aRjQR9/Mlc7WtLQDlBzHHzRcxx1z/FV41plk/olOxdpNqNDJBLWgjxaHT56JZb3AxOOevyGfoq+719Fwc0mMpPz+BUit9tfqnk+80NJjjLSHHxkfFKZvEfcfYxjz+mO+0riQ2dcYnlGk/EKK70mWsH8RmdNSna9vWkAzk5w9CBn6wo5vHWktHmflPmcS18XE1JX6M8s00xNsNn9YZ0nToE67i3WHaloZy/SgP8AOS3/ANkh3boE1HOA91jz/py+SR7Frd3cUX8W1qTvR7XfRdz0jmS9nq0IWcs/E/NCkXHtCELM2BErDnQorvNvAACwHXQD5lQ3WyUrdHbb+9LGAspulw1IHw/NVttXaLqhJcVpfX4LiSZTTegn3fquT5Pkcvijo4sShtiC/EDE3zSe1vcWq2Ly05+nBZttg1HP/Vt9k6E6DKSsYRuNGr7FFEyRzMJ8trGo3OYz05aqOnHSqiWkeSkdPajCG4shxEmVMIqL2Dl9HZl64EteMQnONPv8U83WzW1bWo1mpGh+8khsoNQichp1kKQ21u/u6mFuIjQDj0HVdDxk/uxXM9FBvJZUc0xiaYOWRA4jkeYSll9i5SQRnnxy80m3grudXe4gg4jkfeEcDOYI5JFSrycxnzGR9NCt8mNNmUZHetdtJjokzbwtBz4EdD1SgBon29eBZ+BXE0aYOpPQDD85UxSqiGpNiujtBzx4Ng8hBEHx1hIq9fG4mI6cuXoFmpc5QMm8ANJ5nn5p+3H3SffVwA0900gvdGXPD4n5SpjHegbpEi3P2AWWNzXcIi1rPzHE0nBo8pJVdvdEDPI68NeHL8l6Xv8AYbW2FegwgYqNUSchJpkSeTdF5yGF8AkNl0ST7Ik8+i3l6MY7TPUlq8upsdzYw+rQVla2tINpsAMgMYJByMNAkdDqhTRiSVCEm2hfCkwuJ0CyNRn3m26KbS1upy8VWe0r1ziTOZ9fyCX7Z2v3j3OM6+v4Jgqunyz80j5GXVIfw462IrqoQM9eSVbEr4uqbrypJ+/JcKF2W56ALmQW7GXsfNvbJGHGBHMhb7sXwAwOnKTJ5ck3nbL3twuiCumyMnuiJDSc+MLf8lZE4lXH47JXtKyZUZnGhz5KBVxhqFo4KY+9bOcDwmOXQclErexLi+oTDQeOvHNXz/KnRWDqx02VdOdAE4gDhPPpn5q0d36OGkDxOZ8dVC7OhSp02EDNxGZ1KmOxds0qoc1h9qnGJvEA6Ec28JTviY+K2KeTOxt3t7PLa+l7m93WiO9Z7x/vjR/wPVVdtjscvaTpohtw3mxwa7zY8jPwJV8YkSnmkxNZGjzPW3Fv2nO0uJ/7bj8pW9Ls62jUPs2lX/EAweryF6VCxhUcEXeZlN7u9iNRxD72oGN/4VI4nHoX+63ylWvsvZVK3pilRYGMboB8ydSeZOqWyguVkqMnJvs43dq2oxzHgOY9pa5p0LXAgjzBXndlpSN41j5NmL00xr3cY2tPta+5HFeg9qhxoVRTEvNN+AfxYHR5yvNR7x9FtrOba7nYc8eMtDM+uQQ2Xgm0enqNsGtDQIDQGgDQAZADoAIWFwsGEUqYqZvFNgdOuINAM+aEFaJFc3LWNlx/NV1vPvL3pLWZCYLjrH0CWb67wEEsb4KB1a/XMpHNm4qkO4sd7ZrcvkkDQD7hIa1xkAF0qXED79Uz17mTA1PwXJk3N2PrRvUdPquL/eA1jhwld3VQxknU6dAtdnWxILiJj5qY6VgOdvsGo5uIGSRoFytSaVSHDWRx5RC0sNtup1BrE6Rr0Ujq29O6pF7PeHDjlxC1jDltdlJSrT6OW711Icx2kH8EmFr7Xdge8+YHEk5eglJdmBza2EmOH3C7XW28FZxpsOMiJMTyyjPPoFeK5Q36ZVupf0fK8d+1sZsaSBwmMjHkoBtjbd1RruNrWq04kODX5DpnnHT8VNth2Lw59WqfaLSYyBHFV1vDdON44hrsOkFsR4ZnLkuj4202xPPSdCg9om1mif0irHMsYR64FtS7WtpCP6xPjTpH44E+bs7kXVw5rizuaeuOoDicP4WAh3mY81ad/uXZV86trSJ5hga71ZBTXGhZtFbWvbDd05Y5ttXc0Yu8BdTaWwJAECXSeAByORSk9vYnKzMcT30H/wAMlMa3ZhYOaB3Jbh0LXuBz1BJJkKP7V7Dbd78VCs+kCScJAeB0BMGPFRtB8GK9kdtFlVgVRUoH+NuNv+ZmnmAphYbdt64mjWpv/uvE+mqrYdgw/wCb/wBk/wD2uN32Kmix1Q3jQ1jXPcTSI9lrS45h+WiNhxj9ll7Y25Tt2uLntFQU3vawn2nBoJGXAEiJ8V5zqbceaxuQR3xrmpk0YQQQ4GZzGKco/BbW2+txTYaYLSyC2HMExn+0IcdTqSt9kbJD2d4/iSQOn146qVstFUX1s7fCi+jTe6o1rnU2Oc2Rk4tBIzPOUKne6HIeULC04leKJhtK4xvJcT9U01DJj7jkEpuamseCRk6u4/cfVebzSdnYS9Ca9rcOHBN1BpcdI5pRcPLillhbjD7U55ZLJOkXoa6suInw/JTTYVm0UIideCiVWn7eQiE97F293Qwu0On1W+OaspNP0Nm2LcBxjLPx/ks7H2i6i9p1b4p020GviowzzjhmmijSkrNycGS0pIftpFveh0cjI/DgkrLa5NV3csAbOoDQ4+Z1S/Z7MYBjT2fzTjb7LqTLKpb6k5fJPKHKPL7MHKnRnZuzInvXy92uc5cE77D2FbU3Yi5r6nAu4eErhZbM7t2MuLqh1k68IA4JWHvJAeIHUBdDx1UaEfItyJNTAXZrQmC3bCW03kcT6rehYdMAQWJC24I4rb9LKrQCrCq+7atu9xYii13t3DsJjXu2EOfPQnAPVTd1/AkwOM8Oc/XyXnbtM3r/AE6+c5hmlTHd0uoBJLv8TiT4YVDui8VsjVrb949rBxMeHNXHunuWK1Bz3eyILaXIuEe0eYBkRxk8lWO7VvL8XH3R5x/JeirB7aNGnTZngY1uXGBmfWVMFovN0VPcVTTcWPdhc0kOBOYIyIQp7e7CpVqjqlSlTe92rixpJyjiOQQtTGyF3R9qPLxSK5fDYSmTqdNT4Jv2lVB93nn9/ei8vLbO6jlbU8bvvLqpJRptwRA5T8U17GoZTGv3GvFKLlhccjEZZcFZfFXVluxWLKjxI1zzSa82Iw5scNcvBc6FlMScuXTmcvgljcEYSDOHn6ecZrRVJdUVbaGxto6mJMkceIjT5LsLDRzZz4H0LeoXa1ugx5aRLCcweR/CU4UdnEGG6B0/T6BGPEpv7KSycRtqXfdxgBzIyAJIz+M/RS/Y9ZxGIklpAIkQR5FI9mbNOLFCkTbDFm6Z8V14YeMdCLy72c8nQQU50AMOcFNtvu+1rpxuI5J1pUBlJJjy+SiMJLsico1o6izC1dRhKxUCymLFBCaZWhaU4Fq0dTU2BVPa7vZVod1b0XYMbS+oYBJbiLQzPhIcT4BVpS21VqAhxDgeGBsCemFehtublWt24OuKQe4Nwh2JzXASXRLTzJTPZ9lFlSfiFNzuIa95c2fDj4HJVabZrGaSK33E3cqV69N+Eikx0l/7MtzDQf2s405q5GUw0QEpbs4AAAQBoBoPDksm0V46RSTsS4UJV+glCtyKlJ1rufw58lh9sS2YiVnZNgajucT4/fVSatu28MDnTAAkRMZ8gvPwwOas7EsqjoRUW4GCeI048sjzWlu3vHBoYTnzyj+afLTd+rVIqOZDeAMCRpp8fNONrsJ7Khc2n0zjp1UvBkv9ErJGhgurJzWmGiBAOuc8AmPuKpMtB1P4KyHbIqkZgCTnJ/BbM3Y0DnxH7oHzWv8AyuRR5opbINaUgwTV94nIePBTGyt5bk2TA01+CcLbdii0hxaXuHFxn4J0DY0TmLx+CFp51IRWllhGeqUhbFq1wptCxsCtojwWgCyEFGzdr0rpaE+CSMYlVIwIUEG4KJWEFAGZWCFhZQQYQswiEAYhCzhQgCJ7r7HpBgIbmpC+gBoEIWeP/Ixk7NXMhbQhC0KPoGiV0awIQoKnVtMIwIQpINcC1c0LKEAcwwIwBCFJBloXZqEKCDZYlCEAEoQhAGZQhCAMoQhB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2776" name="Picture 8" descr="http://t0.gstatic.com/images?q=tbn:ANd9GcRO1Z4LfH4JGiDGitlWj5tcpJ77Ha-ZI5Mb45zE9t_0ys5CkK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872572"/>
            <a:ext cx="3500462" cy="4209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Términos de Polaridades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Proyección 	VS		Introyección</a:t>
            </a:r>
          </a:p>
          <a:p>
            <a:r>
              <a:rPr lang="es-MX" dirty="0" smtClean="0"/>
              <a:t>Proflexión 	VS		Retroflexión</a:t>
            </a:r>
          </a:p>
          <a:p>
            <a:r>
              <a:rPr lang="es-MX" dirty="0" smtClean="0"/>
              <a:t>Deflexión		VS		Fijación	</a:t>
            </a:r>
          </a:p>
          <a:p>
            <a:r>
              <a:rPr lang="es-MX" dirty="0" smtClean="0"/>
              <a:t>Confluencia 	VS		Aislamiento</a:t>
            </a:r>
          </a:p>
          <a:p>
            <a:endParaRPr lang="es-MX" dirty="0" smtClean="0"/>
          </a:p>
          <a:p>
            <a:r>
              <a:rPr lang="es-MX" dirty="0" smtClean="0"/>
              <a:t>Contacto 				Retirada</a:t>
            </a:r>
          </a:p>
          <a:p>
            <a:r>
              <a:rPr lang="es-MX" dirty="0" smtClean="0"/>
              <a:t>Introyección 			Proyección </a:t>
            </a:r>
          </a:p>
          <a:p>
            <a:r>
              <a:rPr lang="es-MX" dirty="0" smtClean="0"/>
              <a:t>Confluencia 			Retroflexión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40</Words>
  <Application>Microsoft Office PowerPoint</Application>
  <PresentationFormat>Presentación en pantalla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Mecanismos Neuróticos </vt:lpstr>
      <vt:lpstr>Introyección </vt:lpstr>
      <vt:lpstr>Proyección</vt:lpstr>
      <vt:lpstr>Confluencia</vt:lpstr>
      <vt:lpstr>Retroflexión</vt:lpstr>
      <vt:lpstr>Deflexión</vt:lpstr>
      <vt:lpstr>Proflexión</vt:lpstr>
      <vt:lpstr>Egotismo</vt:lpstr>
      <vt:lpstr>Términos de Polaridades</vt:lpstr>
      <vt:lpstr>Aprovechar la estructura del mecanismo 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Mecanismos Neuróticos</dc:title>
  <dc:creator>Humberto</dc:creator>
  <cp:lastModifiedBy>Humberto</cp:lastModifiedBy>
  <cp:revision>4</cp:revision>
  <dcterms:created xsi:type="dcterms:W3CDTF">2014-05-27T01:32:35Z</dcterms:created>
  <dcterms:modified xsi:type="dcterms:W3CDTF">2014-05-27T02:09:17Z</dcterms:modified>
</cp:coreProperties>
</file>